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1" r:id="rId4"/>
    <p:sldId id="260" r:id="rId5"/>
    <p:sldId id="262" r:id="rId6"/>
    <p:sldId id="263" r:id="rId7"/>
    <p:sldId id="264" r:id="rId8"/>
    <p:sldId id="276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E22A13-3AFE-433E-8B66-CE7136F53A82}" v="30" dt="2020-07-02T06:36:50.2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2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gshan" userId="d32e5bed418b58cc" providerId="LiveId" clId="{3EE22A13-3AFE-433E-8B66-CE7136F53A82}"/>
    <pc:docChg chg="undo custSel addSld delSld modSld">
      <pc:chgData name="Mingshan" userId="d32e5bed418b58cc" providerId="LiveId" clId="{3EE22A13-3AFE-433E-8B66-CE7136F53A82}" dt="2020-07-05T11:21:04.341" v="585" actId="20577"/>
      <pc:docMkLst>
        <pc:docMk/>
      </pc:docMkLst>
      <pc:sldChg chg="modSp mod">
        <pc:chgData name="Mingshan" userId="d32e5bed418b58cc" providerId="LiveId" clId="{3EE22A13-3AFE-433E-8B66-CE7136F53A82}" dt="2020-07-05T11:21:04.341" v="585" actId="20577"/>
        <pc:sldMkLst>
          <pc:docMk/>
          <pc:sldMk cId="3764156287" sldId="258"/>
        </pc:sldMkLst>
        <pc:spChg chg="mod">
          <ac:chgData name="Mingshan" userId="d32e5bed418b58cc" providerId="LiveId" clId="{3EE22A13-3AFE-433E-8B66-CE7136F53A82}" dt="2020-07-05T11:21:04.341" v="585" actId="20577"/>
          <ac:spMkLst>
            <pc:docMk/>
            <pc:sldMk cId="3764156287" sldId="258"/>
            <ac:spMk id="2" creationId="{1A509519-9320-4773-8D47-DE4A2B11DDDA}"/>
          </ac:spMkLst>
        </pc:spChg>
      </pc:sldChg>
      <pc:sldChg chg="addSp delSp modSp mod">
        <pc:chgData name="Mingshan" userId="d32e5bed418b58cc" providerId="LiveId" clId="{3EE22A13-3AFE-433E-8B66-CE7136F53A82}" dt="2020-06-30T11:01:25.979" v="28" actId="1076"/>
        <pc:sldMkLst>
          <pc:docMk/>
          <pc:sldMk cId="2844673240" sldId="259"/>
        </pc:sldMkLst>
        <pc:spChg chg="mod">
          <ac:chgData name="Mingshan" userId="d32e5bed418b58cc" providerId="LiveId" clId="{3EE22A13-3AFE-433E-8B66-CE7136F53A82}" dt="2020-06-30T11:01:12.425" v="20" actId="20577"/>
          <ac:spMkLst>
            <pc:docMk/>
            <pc:sldMk cId="2844673240" sldId="259"/>
            <ac:spMk id="2" creationId="{673E8D91-4FA0-4C64-8B1F-419E27D2D75F}"/>
          </ac:spMkLst>
        </pc:spChg>
        <pc:spChg chg="del">
          <ac:chgData name="Mingshan" userId="d32e5bed418b58cc" providerId="LiveId" clId="{3EE22A13-3AFE-433E-8B66-CE7136F53A82}" dt="2020-06-30T11:01:15.949" v="21"/>
          <ac:spMkLst>
            <pc:docMk/>
            <pc:sldMk cId="2844673240" sldId="259"/>
            <ac:spMk id="3" creationId="{494741A8-1672-44BF-BAC3-07573552BC93}"/>
          </ac:spMkLst>
        </pc:spChg>
        <pc:picChg chg="add mod">
          <ac:chgData name="Mingshan" userId="d32e5bed418b58cc" providerId="LiveId" clId="{3EE22A13-3AFE-433E-8B66-CE7136F53A82}" dt="2020-06-30T11:01:25.979" v="28" actId="1076"/>
          <ac:picMkLst>
            <pc:docMk/>
            <pc:sldMk cId="2844673240" sldId="259"/>
            <ac:picMk id="5" creationId="{5CC35D3C-FF24-4B46-B1C6-0F5028EE76D3}"/>
          </ac:picMkLst>
        </pc:picChg>
      </pc:sldChg>
      <pc:sldChg chg="addSp delSp modSp new mod">
        <pc:chgData name="Mingshan" userId="d32e5bed418b58cc" providerId="LiveId" clId="{3EE22A13-3AFE-433E-8B66-CE7136F53A82}" dt="2020-06-30T11:17:07.265" v="68" actId="1076"/>
        <pc:sldMkLst>
          <pc:docMk/>
          <pc:sldMk cId="708473754" sldId="260"/>
        </pc:sldMkLst>
        <pc:spChg chg="del">
          <ac:chgData name="Mingshan" userId="d32e5bed418b58cc" providerId="LiveId" clId="{3EE22A13-3AFE-433E-8B66-CE7136F53A82}" dt="2020-06-30T11:16:42.477" v="31" actId="478"/>
          <ac:spMkLst>
            <pc:docMk/>
            <pc:sldMk cId="708473754" sldId="260"/>
            <ac:spMk id="2" creationId="{A91E2BBD-DB37-4FBF-B279-41B56FE4B935}"/>
          </ac:spMkLst>
        </pc:spChg>
        <pc:spChg chg="del">
          <ac:chgData name="Mingshan" userId="d32e5bed418b58cc" providerId="LiveId" clId="{3EE22A13-3AFE-433E-8B66-CE7136F53A82}" dt="2020-06-30T11:16:40.594" v="30"/>
          <ac:spMkLst>
            <pc:docMk/>
            <pc:sldMk cId="708473754" sldId="260"/>
            <ac:spMk id="3" creationId="{1299FA6E-C90B-4350-8128-B51701EE7DFD}"/>
          </ac:spMkLst>
        </pc:spChg>
        <pc:spChg chg="add mod">
          <ac:chgData name="Mingshan" userId="d32e5bed418b58cc" providerId="LiveId" clId="{3EE22A13-3AFE-433E-8B66-CE7136F53A82}" dt="2020-06-30T11:17:05.551" v="67" actId="1076"/>
          <ac:spMkLst>
            <pc:docMk/>
            <pc:sldMk cId="708473754" sldId="260"/>
            <ac:spMk id="6" creationId="{622A0CCC-4954-4F5B-AD04-117837CDF04F}"/>
          </ac:spMkLst>
        </pc:spChg>
        <pc:picChg chg="add mod">
          <ac:chgData name="Mingshan" userId="d32e5bed418b58cc" providerId="LiveId" clId="{3EE22A13-3AFE-433E-8B66-CE7136F53A82}" dt="2020-06-30T11:17:07.265" v="68" actId="1076"/>
          <ac:picMkLst>
            <pc:docMk/>
            <pc:sldMk cId="708473754" sldId="260"/>
            <ac:picMk id="5" creationId="{AE89084C-484E-4B0C-B0E1-4E502A5FB56F}"/>
          </ac:picMkLst>
        </pc:picChg>
      </pc:sldChg>
      <pc:sldChg chg="addSp delSp modSp new mod">
        <pc:chgData name="Mingshan" userId="d32e5bed418b58cc" providerId="LiveId" clId="{3EE22A13-3AFE-433E-8B66-CE7136F53A82}" dt="2020-06-30T11:19:30.492" v="77" actId="1076"/>
        <pc:sldMkLst>
          <pc:docMk/>
          <pc:sldMk cId="1764829580" sldId="261"/>
        </pc:sldMkLst>
        <pc:spChg chg="del">
          <ac:chgData name="Mingshan" userId="d32e5bed418b58cc" providerId="LiveId" clId="{3EE22A13-3AFE-433E-8B66-CE7136F53A82}" dt="2020-06-30T11:18:40.237" v="70" actId="478"/>
          <ac:spMkLst>
            <pc:docMk/>
            <pc:sldMk cId="1764829580" sldId="261"/>
            <ac:spMk id="2" creationId="{A2791D72-A74D-4060-8760-E54EE62F5D3F}"/>
          </ac:spMkLst>
        </pc:spChg>
        <pc:spChg chg="del">
          <ac:chgData name="Mingshan" userId="d32e5bed418b58cc" providerId="LiveId" clId="{3EE22A13-3AFE-433E-8B66-CE7136F53A82}" dt="2020-06-30T11:19:26.191" v="72"/>
          <ac:spMkLst>
            <pc:docMk/>
            <pc:sldMk cId="1764829580" sldId="261"/>
            <ac:spMk id="3" creationId="{F6E56B6B-0DBD-490D-BFE8-6FE6E64AE518}"/>
          </ac:spMkLst>
        </pc:spChg>
        <pc:spChg chg="add mod">
          <ac:chgData name="Mingshan" userId="d32e5bed418b58cc" providerId="LiveId" clId="{3EE22A13-3AFE-433E-8B66-CE7136F53A82}" dt="2020-06-30T11:18:40.422" v="71"/>
          <ac:spMkLst>
            <pc:docMk/>
            <pc:sldMk cId="1764829580" sldId="261"/>
            <ac:spMk id="4" creationId="{08AC793B-6F7C-4D84-8202-BFF377E6016E}"/>
          </ac:spMkLst>
        </pc:spChg>
        <pc:picChg chg="add mod">
          <ac:chgData name="Mingshan" userId="d32e5bed418b58cc" providerId="LiveId" clId="{3EE22A13-3AFE-433E-8B66-CE7136F53A82}" dt="2020-06-30T11:19:30.492" v="77" actId="1076"/>
          <ac:picMkLst>
            <pc:docMk/>
            <pc:sldMk cId="1764829580" sldId="261"/>
            <ac:picMk id="6" creationId="{85D7BBE4-3C84-4279-A745-76F42731BD69}"/>
          </ac:picMkLst>
        </pc:picChg>
      </pc:sldChg>
      <pc:sldChg chg="addSp delSp modSp new mod">
        <pc:chgData name="Mingshan" userId="d32e5bed418b58cc" providerId="LiveId" clId="{3EE22A13-3AFE-433E-8B66-CE7136F53A82}" dt="2020-06-30T11:32:22.305" v="107" actId="1076"/>
        <pc:sldMkLst>
          <pc:docMk/>
          <pc:sldMk cId="3344871661" sldId="262"/>
        </pc:sldMkLst>
        <pc:spChg chg="mod">
          <ac:chgData name="Mingshan" userId="d32e5bed418b58cc" providerId="LiveId" clId="{3EE22A13-3AFE-433E-8B66-CE7136F53A82}" dt="2020-06-30T11:20:30.325" v="100" actId="1076"/>
          <ac:spMkLst>
            <pc:docMk/>
            <pc:sldMk cId="3344871661" sldId="262"/>
            <ac:spMk id="2" creationId="{75D95935-C86E-4979-8831-744DFD54C9C7}"/>
          </ac:spMkLst>
        </pc:spChg>
        <pc:spChg chg="del mod">
          <ac:chgData name="Mingshan" userId="d32e5bed418b58cc" providerId="LiveId" clId="{3EE22A13-3AFE-433E-8B66-CE7136F53A82}" dt="2020-06-30T11:32:17.918" v="102"/>
          <ac:spMkLst>
            <pc:docMk/>
            <pc:sldMk cId="3344871661" sldId="262"/>
            <ac:spMk id="3" creationId="{48FEF062-E0B7-4D19-B3FF-90254B8A6A18}"/>
          </ac:spMkLst>
        </pc:spChg>
        <pc:picChg chg="add mod">
          <ac:chgData name="Mingshan" userId="d32e5bed418b58cc" providerId="LiveId" clId="{3EE22A13-3AFE-433E-8B66-CE7136F53A82}" dt="2020-06-30T11:32:22.305" v="107" actId="1076"/>
          <ac:picMkLst>
            <pc:docMk/>
            <pc:sldMk cId="3344871661" sldId="262"/>
            <ac:picMk id="5" creationId="{1C08FC48-7EA3-44B8-8EB9-5B496A64A41E}"/>
          </ac:picMkLst>
        </pc:picChg>
      </pc:sldChg>
      <pc:sldChg chg="addSp delSp modSp new mod">
        <pc:chgData name="Mingshan" userId="d32e5bed418b58cc" providerId="LiveId" clId="{3EE22A13-3AFE-433E-8B66-CE7136F53A82}" dt="2020-06-30T11:33:36.712" v="129" actId="113"/>
        <pc:sldMkLst>
          <pc:docMk/>
          <pc:sldMk cId="689998974" sldId="263"/>
        </pc:sldMkLst>
        <pc:spChg chg="del">
          <ac:chgData name="Mingshan" userId="d32e5bed418b58cc" providerId="LiveId" clId="{3EE22A13-3AFE-433E-8B66-CE7136F53A82}" dt="2020-06-30T11:32:32.733" v="109" actId="478"/>
          <ac:spMkLst>
            <pc:docMk/>
            <pc:sldMk cId="689998974" sldId="263"/>
            <ac:spMk id="2" creationId="{FDE2FFBB-DBFD-4185-BA2C-9913A93951BE}"/>
          </ac:spMkLst>
        </pc:spChg>
        <pc:spChg chg="del">
          <ac:chgData name="Mingshan" userId="d32e5bed418b58cc" providerId="LiveId" clId="{3EE22A13-3AFE-433E-8B66-CE7136F53A82}" dt="2020-06-30T11:33:07.664" v="111"/>
          <ac:spMkLst>
            <pc:docMk/>
            <pc:sldMk cId="689998974" sldId="263"/>
            <ac:spMk id="3" creationId="{516E5019-82F7-4FE0-87C2-5CA3497FF65D}"/>
          </ac:spMkLst>
        </pc:spChg>
        <pc:spChg chg="add mod">
          <ac:chgData name="Mingshan" userId="d32e5bed418b58cc" providerId="LiveId" clId="{3EE22A13-3AFE-433E-8B66-CE7136F53A82}" dt="2020-06-30T11:33:36.712" v="129" actId="113"/>
          <ac:spMkLst>
            <pc:docMk/>
            <pc:sldMk cId="689998974" sldId="263"/>
            <ac:spMk id="4" creationId="{4F545AE5-7E0F-42AD-B023-C202EE89380A}"/>
          </ac:spMkLst>
        </pc:spChg>
        <pc:picChg chg="add mod">
          <ac:chgData name="Mingshan" userId="d32e5bed418b58cc" providerId="LiveId" clId="{3EE22A13-3AFE-433E-8B66-CE7136F53A82}" dt="2020-06-30T11:33:18.931" v="116" actId="1076"/>
          <ac:picMkLst>
            <pc:docMk/>
            <pc:sldMk cId="689998974" sldId="263"/>
            <ac:picMk id="6" creationId="{BE1E3640-EBBF-446B-A3A9-2993AD78DA3F}"/>
          </ac:picMkLst>
        </pc:picChg>
        <pc:picChg chg="add del">
          <ac:chgData name="Mingshan" userId="d32e5bed418b58cc" providerId="LiveId" clId="{3EE22A13-3AFE-433E-8B66-CE7136F53A82}" dt="2020-06-30T11:33:34.452" v="128"/>
          <ac:picMkLst>
            <pc:docMk/>
            <pc:sldMk cId="689998974" sldId="263"/>
            <ac:picMk id="7" creationId="{AA629C9A-E074-4FEB-A18D-24A74E2C2F58}"/>
          </ac:picMkLst>
        </pc:picChg>
      </pc:sldChg>
      <pc:sldChg chg="addSp delSp modSp new mod">
        <pc:chgData name="Mingshan" userId="d32e5bed418b58cc" providerId="LiveId" clId="{3EE22A13-3AFE-433E-8B66-CE7136F53A82}" dt="2020-06-30T11:40:19.687" v="168" actId="1076"/>
        <pc:sldMkLst>
          <pc:docMk/>
          <pc:sldMk cId="2412536800" sldId="264"/>
        </pc:sldMkLst>
        <pc:spChg chg="mod">
          <ac:chgData name="Mingshan" userId="d32e5bed418b58cc" providerId="LiveId" clId="{3EE22A13-3AFE-433E-8B66-CE7136F53A82}" dt="2020-06-30T11:34:10.477" v="158" actId="1076"/>
          <ac:spMkLst>
            <pc:docMk/>
            <pc:sldMk cId="2412536800" sldId="264"/>
            <ac:spMk id="2" creationId="{C35D8CF3-DB30-4D10-834E-B914A11D4D90}"/>
          </ac:spMkLst>
        </pc:spChg>
        <pc:spChg chg="del mod">
          <ac:chgData name="Mingshan" userId="d32e5bed418b58cc" providerId="LiveId" clId="{3EE22A13-3AFE-433E-8B66-CE7136F53A82}" dt="2020-06-30T11:40:06.936" v="160"/>
          <ac:spMkLst>
            <pc:docMk/>
            <pc:sldMk cId="2412536800" sldId="264"/>
            <ac:spMk id="3" creationId="{B96AC828-7FB9-4C42-8959-609004A68C84}"/>
          </ac:spMkLst>
        </pc:spChg>
        <pc:picChg chg="add mod">
          <ac:chgData name="Mingshan" userId="d32e5bed418b58cc" providerId="LiveId" clId="{3EE22A13-3AFE-433E-8B66-CE7136F53A82}" dt="2020-06-30T11:40:19.687" v="168" actId="1076"/>
          <ac:picMkLst>
            <pc:docMk/>
            <pc:sldMk cId="2412536800" sldId="264"/>
            <ac:picMk id="5" creationId="{6684A55E-AC5C-4746-BF61-A57E9AA0BA9A}"/>
          </ac:picMkLst>
        </pc:picChg>
      </pc:sldChg>
      <pc:sldChg chg="addSp delSp modSp new mod">
        <pc:chgData name="Mingshan" userId="d32e5bed418b58cc" providerId="LiveId" clId="{3EE22A13-3AFE-433E-8B66-CE7136F53A82}" dt="2020-07-01T01:41:43.214" v="217" actId="1076"/>
        <pc:sldMkLst>
          <pc:docMk/>
          <pc:sldMk cId="1390686324" sldId="265"/>
        </pc:sldMkLst>
        <pc:spChg chg="mod">
          <ac:chgData name="Mingshan" userId="d32e5bed418b58cc" providerId="LiveId" clId="{3EE22A13-3AFE-433E-8B66-CE7136F53A82}" dt="2020-07-01T01:41:43.214" v="217" actId="1076"/>
          <ac:spMkLst>
            <pc:docMk/>
            <pc:sldMk cId="1390686324" sldId="265"/>
            <ac:spMk id="2" creationId="{BA29ADDB-BD55-45A2-B687-5C78C9299EAE}"/>
          </ac:spMkLst>
        </pc:spChg>
        <pc:spChg chg="del">
          <ac:chgData name="Mingshan" userId="d32e5bed418b58cc" providerId="LiveId" clId="{3EE22A13-3AFE-433E-8B66-CE7136F53A82}" dt="2020-07-01T01:40:48.224" v="200"/>
          <ac:spMkLst>
            <pc:docMk/>
            <pc:sldMk cId="1390686324" sldId="265"/>
            <ac:spMk id="3" creationId="{BA8AE48F-23E5-49ED-8663-A8E28A0ECD7E}"/>
          </ac:spMkLst>
        </pc:spChg>
        <pc:spChg chg="add del mod">
          <ac:chgData name="Mingshan" userId="d32e5bed418b58cc" providerId="LiveId" clId="{3EE22A13-3AFE-433E-8B66-CE7136F53A82}" dt="2020-07-01T01:41:20.502" v="208" actId="478"/>
          <ac:spMkLst>
            <pc:docMk/>
            <pc:sldMk cId="1390686324" sldId="265"/>
            <ac:spMk id="7" creationId="{1A2DBB3D-879E-4A9F-AEB5-9587764387AF}"/>
          </ac:spMkLst>
        </pc:spChg>
        <pc:picChg chg="add del mod">
          <ac:chgData name="Mingshan" userId="d32e5bed418b58cc" providerId="LiveId" clId="{3EE22A13-3AFE-433E-8B66-CE7136F53A82}" dt="2020-07-01T01:41:17.972" v="207" actId="21"/>
          <ac:picMkLst>
            <pc:docMk/>
            <pc:sldMk cId="1390686324" sldId="265"/>
            <ac:picMk id="5" creationId="{8E1F7FD4-A196-4D85-B5E7-E553057B140C}"/>
          </ac:picMkLst>
        </pc:picChg>
      </pc:sldChg>
      <pc:sldChg chg="addSp delSp modSp new mod">
        <pc:chgData name="Mingshan" userId="d32e5bed418b58cc" providerId="LiveId" clId="{3EE22A13-3AFE-433E-8B66-CE7136F53A82}" dt="2020-07-01T01:41:34.780" v="215" actId="1076"/>
        <pc:sldMkLst>
          <pc:docMk/>
          <pc:sldMk cId="2360895818" sldId="266"/>
        </pc:sldMkLst>
        <pc:spChg chg="del">
          <ac:chgData name="Mingshan" userId="d32e5bed418b58cc" providerId="LiveId" clId="{3EE22A13-3AFE-433E-8B66-CE7136F53A82}" dt="2020-07-01T01:41:30.142" v="212" actId="478"/>
          <ac:spMkLst>
            <pc:docMk/>
            <pc:sldMk cId="2360895818" sldId="266"/>
            <ac:spMk id="2" creationId="{F34CC021-2298-49F8-AF65-3737083F2C84}"/>
          </ac:spMkLst>
        </pc:spChg>
        <pc:spChg chg="del">
          <ac:chgData name="Mingshan" userId="d32e5bed418b58cc" providerId="LiveId" clId="{3EE22A13-3AFE-433E-8B66-CE7136F53A82}" dt="2020-07-01T01:41:33.620" v="214" actId="478"/>
          <ac:spMkLst>
            <pc:docMk/>
            <pc:sldMk cId="2360895818" sldId="266"/>
            <ac:spMk id="3" creationId="{62D7EFB3-29A3-4A82-AC30-D77B1AEC1367}"/>
          </ac:spMkLst>
        </pc:spChg>
        <pc:picChg chg="add mod">
          <ac:chgData name="Mingshan" userId="d32e5bed418b58cc" providerId="LiveId" clId="{3EE22A13-3AFE-433E-8B66-CE7136F53A82}" dt="2020-07-01T01:41:34.780" v="215" actId="1076"/>
          <ac:picMkLst>
            <pc:docMk/>
            <pc:sldMk cId="2360895818" sldId="266"/>
            <ac:picMk id="4" creationId="{CAA70F8B-596D-4A0C-A874-C450C7AF457F}"/>
          </ac:picMkLst>
        </pc:picChg>
      </pc:sldChg>
      <pc:sldChg chg="addSp delSp modSp new mod">
        <pc:chgData name="Mingshan" userId="d32e5bed418b58cc" providerId="LiveId" clId="{3EE22A13-3AFE-433E-8B66-CE7136F53A82}" dt="2020-07-01T02:36:13.011" v="276" actId="9405"/>
        <pc:sldMkLst>
          <pc:docMk/>
          <pc:sldMk cId="2272621079" sldId="267"/>
        </pc:sldMkLst>
        <pc:spChg chg="del">
          <ac:chgData name="Mingshan" userId="d32e5bed418b58cc" providerId="LiveId" clId="{3EE22A13-3AFE-433E-8B66-CE7136F53A82}" dt="2020-07-01T01:57:34.796" v="219" actId="478"/>
          <ac:spMkLst>
            <pc:docMk/>
            <pc:sldMk cId="2272621079" sldId="267"/>
            <ac:spMk id="2" creationId="{2A0011B5-EC0E-4A09-B93C-E4ECB29D8B24}"/>
          </ac:spMkLst>
        </pc:spChg>
        <pc:spChg chg="del">
          <ac:chgData name="Mingshan" userId="d32e5bed418b58cc" providerId="LiveId" clId="{3EE22A13-3AFE-433E-8B66-CE7136F53A82}" dt="2020-07-01T01:57:39.221" v="220"/>
          <ac:spMkLst>
            <pc:docMk/>
            <pc:sldMk cId="2272621079" sldId="267"/>
            <ac:spMk id="3" creationId="{A801DF0F-F76D-4F0E-A1A8-11B65774ECC0}"/>
          </ac:spMkLst>
        </pc:spChg>
        <pc:grpChg chg="mod">
          <ac:chgData name="Mingshan" userId="d32e5bed418b58cc" providerId="LiveId" clId="{3EE22A13-3AFE-433E-8B66-CE7136F53A82}" dt="2020-07-01T02:35:26.815" v="272"/>
          <ac:grpSpMkLst>
            <pc:docMk/>
            <pc:sldMk cId="2272621079" sldId="267"/>
            <ac:grpSpMk id="9" creationId="{7C6754DC-19F9-4ED1-913F-49489F585052}"/>
          </ac:grpSpMkLst>
        </pc:grpChg>
        <pc:picChg chg="add mod">
          <ac:chgData name="Mingshan" userId="d32e5bed418b58cc" providerId="LiveId" clId="{3EE22A13-3AFE-433E-8B66-CE7136F53A82}" dt="2020-07-01T01:58:18.321" v="230" actId="1076"/>
          <ac:picMkLst>
            <pc:docMk/>
            <pc:sldMk cId="2272621079" sldId="267"/>
            <ac:picMk id="5" creationId="{42580D5C-76CA-4AFA-9725-367E7986E4AE}"/>
          </ac:picMkLst>
        </pc:picChg>
        <pc:inkChg chg="add del">
          <ac:chgData name="Mingshan" userId="d32e5bed418b58cc" providerId="LiveId" clId="{3EE22A13-3AFE-433E-8B66-CE7136F53A82}" dt="2020-07-01T02:34:09.452" v="263" actId="478"/>
          <ac:inkMkLst>
            <pc:docMk/>
            <pc:sldMk cId="2272621079" sldId="267"/>
            <ac:inkMk id="2" creationId="{98C02CF7-B93E-4423-B866-747D6A3ED685}"/>
          </ac:inkMkLst>
        </pc:inkChg>
        <pc:inkChg chg="add del">
          <ac:chgData name="Mingshan" userId="d32e5bed418b58cc" providerId="LiveId" clId="{3EE22A13-3AFE-433E-8B66-CE7136F53A82}" dt="2020-07-01T02:34:28.396" v="265" actId="478"/>
          <ac:inkMkLst>
            <pc:docMk/>
            <pc:sldMk cId="2272621079" sldId="267"/>
            <ac:inkMk id="3" creationId="{3259483C-3CB5-4260-8DAB-E11F21D33FBD}"/>
          </ac:inkMkLst>
        </pc:inkChg>
        <pc:inkChg chg="add del">
          <ac:chgData name="Mingshan" userId="d32e5bed418b58cc" providerId="LiveId" clId="{3EE22A13-3AFE-433E-8B66-CE7136F53A82}" dt="2020-07-01T02:34:44.741" v="267" actId="478"/>
          <ac:inkMkLst>
            <pc:docMk/>
            <pc:sldMk cId="2272621079" sldId="267"/>
            <ac:inkMk id="4" creationId="{1896B1B8-8857-472D-B121-40F7261E6D22}"/>
          </ac:inkMkLst>
        </pc:inkChg>
        <pc:inkChg chg="add del">
          <ac:chgData name="Mingshan" userId="d32e5bed418b58cc" providerId="LiveId" clId="{3EE22A13-3AFE-433E-8B66-CE7136F53A82}" dt="2020-07-01T02:35:18.794" v="269" actId="478"/>
          <ac:inkMkLst>
            <pc:docMk/>
            <pc:sldMk cId="2272621079" sldId="267"/>
            <ac:inkMk id="6" creationId="{1720EEC7-3499-4650-9E27-FFFCF9AE57AB}"/>
          </ac:inkMkLst>
        </pc:inkChg>
        <pc:inkChg chg="add mod">
          <ac:chgData name="Mingshan" userId="d32e5bed418b58cc" providerId="LiveId" clId="{3EE22A13-3AFE-433E-8B66-CE7136F53A82}" dt="2020-07-01T02:35:26.815" v="272"/>
          <ac:inkMkLst>
            <pc:docMk/>
            <pc:sldMk cId="2272621079" sldId="267"/>
            <ac:inkMk id="7" creationId="{61BAA9B3-470A-42F4-B6B2-71C6CC30DECE}"/>
          </ac:inkMkLst>
        </pc:inkChg>
        <pc:inkChg chg="add mod">
          <ac:chgData name="Mingshan" userId="d32e5bed418b58cc" providerId="LiveId" clId="{3EE22A13-3AFE-433E-8B66-CE7136F53A82}" dt="2020-07-01T02:35:26.815" v="272"/>
          <ac:inkMkLst>
            <pc:docMk/>
            <pc:sldMk cId="2272621079" sldId="267"/>
            <ac:inkMk id="8" creationId="{80C995D2-1838-41E5-932F-54B90AA6604D}"/>
          </ac:inkMkLst>
        </pc:inkChg>
        <pc:inkChg chg="add del">
          <ac:chgData name="Mingshan" userId="d32e5bed418b58cc" providerId="LiveId" clId="{3EE22A13-3AFE-433E-8B66-CE7136F53A82}" dt="2020-07-01T02:35:42.875" v="274" actId="478"/>
          <ac:inkMkLst>
            <pc:docMk/>
            <pc:sldMk cId="2272621079" sldId="267"/>
            <ac:inkMk id="10" creationId="{9A3CE641-FD67-4A07-8E3D-C90EA2C2A9BE}"/>
          </ac:inkMkLst>
        </pc:inkChg>
        <pc:inkChg chg="add">
          <ac:chgData name="Mingshan" userId="d32e5bed418b58cc" providerId="LiveId" clId="{3EE22A13-3AFE-433E-8B66-CE7136F53A82}" dt="2020-07-01T02:36:02.619" v="275" actId="9405"/>
          <ac:inkMkLst>
            <pc:docMk/>
            <pc:sldMk cId="2272621079" sldId="267"/>
            <ac:inkMk id="11" creationId="{B68E15D6-9613-459B-A982-D84CC56BE423}"/>
          </ac:inkMkLst>
        </pc:inkChg>
        <pc:inkChg chg="add">
          <ac:chgData name="Mingshan" userId="d32e5bed418b58cc" providerId="LiveId" clId="{3EE22A13-3AFE-433E-8B66-CE7136F53A82}" dt="2020-07-01T02:36:13.011" v="276" actId="9405"/>
          <ac:inkMkLst>
            <pc:docMk/>
            <pc:sldMk cId="2272621079" sldId="267"/>
            <ac:inkMk id="12" creationId="{D75B12E2-9CAE-45B2-AE35-6FD44B3FD74F}"/>
          </ac:inkMkLst>
        </pc:inkChg>
      </pc:sldChg>
      <pc:sldChg chg="addSp delSp modSp new mod">
        <pc:chgData name="Mingshan" userId="d32e5bed418b58cc" providerId="LiveId" clId="{3EE22A13-3AFE-433E-8B66-CE7136F53A82}" dt="2020-07-02T06:49:05.832" v="560" actId="1076"/>
        <pc:sldMkLst>
          <pc:docMk/>
          <pc:sldMk cId="2784822383" sldId="268"/>
        </pc:sldMkLst>
        <pc:spChg chg="add del mod">
          <ac:chgData name="Mingshan" userId="d32e5bed418b58cc" providerId="LiveId" clId="{3EE22A13-3AFE-433E-8B66-CE7136F53A82}" dt="2020-07-02T06:37:28.696" v="559"/>
          <ac:spMkLst>
            <pc:docMk/>
            <pc:sldMk cId="2784822383" sldId="268"/>
            <ac:spMk id="2" creationId="{1116FC4A-38DB-4A50-9CF6-34A69892DCD5}"/>
          </ac:spMkLst>
        </pc:spChg>
        <pc:spChg chg="del">
          <ac:chgData name="Mingshan" userId="d32e5bed418b58cc" providerId="LiveId" clId="{3EE22A13-3AFE-433E-8B66-CE7136F53A82}" dt="2020-07-01T02:12:39.956" v="255" actId="478"/>
          <ac:spMkLst>
            <pc:docMk/>
            <pc:sldMk cId="2784822383" sldId="268"/>
            <ac:spMk id="2" creationId="{45CB6208-AB14-44D5-ABC2-3C2F459019AD}"/>
          </ac:spMkLst>
        </pc:spChg>
        <pc:spChg chg="del">
          <ac:chgData name="Mingshan" userId="d32e5bed418b58cc" providerId="LiveId" clId="{3EE22A13-3AFE-433E-8B66-CE7136F53A82}" dt="2020-07-01T02:12:38.490" v="254"/>
          <ac:spMkLst>
            <pc:docMk/>
            <pc:sldMk cId="2784822383" sldId="268"/>
            <ac:spMk id="3" creationId="{555FD3D7-96C3-4819-8132-06A1E9488D35}"/>
          </ac:spMkLst>
        </pc:spChg>
        <pc:spChg chg="add mod">
          <ac:chgData name="Mingshan" userId="d32e5bed418b58cc" providerId="LiveId" clId="{3EE22A13-3AFE-433E-8B66-CE7136F53A82}" dt="2020-07-02T06:49:05.832" v="560" actId="1076"/>
          <ac:spMkLst>
            <pc:docMk/>
            <pc:sldMk cId="2784822383" sldId="268"/>
            <ac:spMk id="3" creationId="{9E55731C-C5F1-4697-9251-75A40328CF65}"/>
          </ac:spMkLst>
        </pc:spChg>
        <pc:picChg chg="add mod">
          <ac:chgData name="Mingshan" userId="d32e5bed418b58cc" providerId="LiveId" clId="{3EE22A13-3AFE-433E-8B66-CE7136F53A82}" dt="2020-07-01T02:12:46.153" v="261" actId="1076"/>
          <ac:picMkLst>
            <pc:docMk/>
            <pc:sldMk cId="2784822383" sldId="268"/>
            <ac:picMk id="5" creationId="{C4D5BB53-AD94-4DE6-981A-A156570D435C}"/>
          </ac:picMkLst>
        </pc:picChg>
      </pc:sldChg>
      <pc:sldChg chg="addSp delSp modSp new mod">
        <pc:chgData name="Mingshan" userId="d32e5bed418b58cc" providerId="LiveId" clId="{3EE22A13-3AFE-433E-8B66-CE7136F53A82}" dt="2020-07-01T02:03:20.705" v="242" actId="1076"/>
        <pc:sldMkLst>
          <pc:docMk/>
          <pc:sldMk cId="2239924676" sldId="269"/>
        </pc:sldMkLst>
        <pc:spChg chg="del">
          <ac:chgData name="Mingshan" userId="d32e5bed418b58cc" providerId="LiveId" clId="{3EE22A13-3AFE-433E-8B66-CE7136F53A82}" dt="2020-07-01T02:03:14.335" v="236" actId="478"/>
          <ac:spMkLst>
            <pc:docMk/>
            <pc:sldMk cId="2239924676" sldId="269"/>
            <ac:spMk id="2" creationId="{925943D9-2140-449F-B58F-2C2DBB0E7F70}"/>
          </ac:spMkLst>
        </pc:spChg>
        <pc:spChg chg="del">
          <ac:chgData name="Mingshan" userId="d32e5bed418b58cc" providerId="LiveId" clId="{3EE22A13-3AFE-433E-8B66-CE7136F53A82}" dt="2020-07-01T02:03:11.948" v="233"/>
          <ac:spMkLst>
            <pc:docMk/>
            <pc:sldMk cId="2239924676" sldId="269"/>
            <ac:spMk id="3" creationId="{3ABAB820-3C34-4154-A6E5-4B5F781709F4}"/>
          </ac:spMkLst>
        </pc:spChg>
        <pc:picChg chg="add mod">
          <ac:chgData name="Mingshan" userId="d32e5bed418b58cc" providerId="LiveId" clId="{3EE22A13-3AFE-433E-8B66-CE7136F53A82}" dt="2020-07-01T02:03:20.705" v="242" actId="1076"/>
          <ac:picMkLst>
            <pc:docMk/>
            <pc:sldMk cId="2239924676" sldId="269"/>
            <ac:picMk id="5" creationId="{0386D855-188D-423E-BCFA-28AA726F5210}"/>
          </ac:picMkLst>
        </pc:picChg>
      </pc:sldChg>
      <pc:sldChg chg="addSp delSp modSp new mod">
        <pc:chgData name="Mingshan" userId="d32e5bed418b58cc" providerId="LiveId" clId="{3EE22A13-3AFE-433E-8B66-CE7136F53A82}" dt="2020-07-01T11:31:18.197" v="277" actId="1076"/>
        <pc:sldMkLst>
          <pc:docMk/>
          <pc:sldMk cId="1947350060" sldId="270"/>
        </pc:sldMkLst>
        <pc:spChg chg="del">
          <ac:chgData name="Mingshan" userId="d32e5bed418b58cc" providerId="LiveId" clId="{3EE22A13-3AFE-433E-8B66-CE7136F53A82}" dt="2020-07-01T02:05:25.380" v="247" actId="478"/>
          <ac:spMkLst>
            <pc:docMk/>
            <pc:sldMk cId="1947350060" sldId="270"/>
            <ac:spMk id="2" creationId="{F28C05BC-C282-4BFE-A089-55C06FE3D910}"/>
          </ac:spMkLst>
        </pc:spChg>
        <pc:spChg chg="del">
          <ac:chgData name="Mingshan" userId="d32e5bed418b58cc" providerId="LiveId" clId="{3EE22A13-3AFE-433E-8B66-CE7136F53A82}" dt="2020-07-01T02:05:22.683" v="244"/>
          <ac:spMkLst>
            <pc:docMk/>
            <pc:sldMk cId="1947350060" sldId="270"/>
            <ac:spMk id="3" creationId="{47785CF1-F945-46A4-BCFE-E7400F054101}"/>
          </ac:spMkLst>
        </pc:spChg>
        <pc:picChg chg="add mod">
          <ac:chgData name="Mingshan" userId="d32e5bed418b58cc" providerId="LiveId" clId="{3EE22A13-3AFE-433E-8B66-CE7136F53A82}" dt="2020-07-01T11:31:18.197" v="277" actId="1076"/>
          <ac:picMkLst>
            <pc:docMk/>
            <pc:sldMk cId="1947350060" sldId="270"/>
            <ac:picMk id="5" creationId="{C685CBBD-B88B-4884-99DC-346742627E17}"/>
          </ac:picMkLst>
        </pc:picChg>
      </pc:sldChg>
      <pc:sldChg chg="addSp delSp modSp new mod">
        <pc:chgData name="Mingshan" userId="d32e5bed418b58cc" providerId="LiveId" clId="{3EE22A13-3AFE-433E-8B66-CE7136F53A82}" dt="2020-07-01T11:38:47.142" v="288" actId="1076"/>
        <pc:sldMkLst>
          <pc:docMk/>
          <pc:sldMk cId="923190195" sldId="271"/>
        </pc:sldMkLst>
        <pc:spChg chg="del">
          <ac:chgData name="Mingshan" userId="d32e5bed418b58cc" providerId="LiveId" clId="{3EE22A13-3AFE-433E-8B66-CE7136F53A82}" dt="2020-07-01T11:37:27.174" v="279" actId="478"/>
          <ac:spMkLst>
            <pc:docMk/>
            <pc:sldMk cId="923190195" sldId="271"/>
            <ac:spMk id="2" creationId="{9E526159-ED73-4552-8A10-11E4D7C48B70}"/>
          </ac:spMkLst>
        </pc:spChg>
        <pc:spChg chg="del">
          <ac:chgData name="Mingshan" userId="d32e5bed418b58cc" providerId="LiveId" clId="{3EE22A13-3AFE-433E-8B66-CE7136F53A82}" dt="2020-07-01T11:38:36.470" v="280"/>
          <ac:spMkLst>
            <pc:docMk/>
            <pc:sldMk cId="923190195" sldId="271"/>
            <ac:spMk id="3" creationId="{E5FE93A2-3376-4248-AAA4-6F19C490CE9D}"/>
          </ac:spMkLst>
        </pc:spChg>
        <pc:picChg chg="add mod">
          <ac:chgData name="Mingshan" userId="d32e5bed418b58cc" providerId="LiveId" clId="{3EE22A13-3AFE-433E-8B66-CE7136F53A82}" dt="2020-07-01T11:38:47.142" v="288" actId="1076"/>
          <ac:picMkLst>
            <pc:docMk/>
            <pc:sldMk cId="923190195" sldId="271"/>
            <ac:picMk id="5" creationId="{D80F93E1-E9A2-414D-83B8-E1501C737293}"/>
          </ac:picMkLst>
        </pc:picChg>
      </pc:sldChg>
      <pc:sldChg chg="addSp delSp modSp new mod">
        <pc:chgData name="Mingshan" userId="d32e5bed418b58cc" providerId="LiveId" clId="{3EE22A13-3AFE-433E-8B66-CE7136F53A82}" dt="2020-07-01T11:54:44.064" v="353" actId="1076"/>
        <pc:sldMkLst>
          <pc:docMk/>
          <pc:sldMk cId="3589214682" sldId="272"/>
        </pc:sldMkLst>
        <pc:spChg chg="del mod">
          <ac:chgData name="Mingshan" userId="d32e5bed418b58cc" providerId="LiveId" clId="{3EE22A13-3AFE-433E-8B66-CE7136F53A82}" dt="2020-07-01T11:54:23.589" v="340" actId="478"/>
          <ac:spMkLst>
            <pc:docMk/>
            <pc:sldMk cId="3589214682" sldId="272"/>
            <ac:spMk id="2" creationId="{2BE7758C-6981-45E4-9D57-9ED44960B172}"/>
          </ac:spMkLst>
        </pc:spChg>
        <pc:spChg chg="del">
          <ac:chgData name="Mingshan" userId="d32e5bed418b58cc" providerId="LiveId" clId="{3EE22A13-3AFE-433E-8B66-CE7136F53A82}" dt="2020-07-01T11:54:22.033" v="339" actId="478"/>
          <ac:spMkLst>
            <pc:docMk/>
            <pc:sldMk cId="3589214682" sldId="272"/>
            <ac:spMk id="3" creationId="{C451DF61-54AA-4C70-96AB-AB9842B332EB}"/>
          </ac:spMkLst>
        </pc:spChg>
        <pc:spChg chg="add del mod">
          <ac:chgData name="Mingshan" userId="d32e5bed418b58cc" providerId="LiveId" clId="{3EE22A13-3AFE-433E-8B66-CE7136F53A82}" dt="2020-07-01T11:54:30.264" v="344" actId="478"/>
          <ac:spMkLst>
            <pc:docMk/>
            <pc:sldMk cId="3589214682" sldId="272"/>
            <ac:spMk id="5" creationId="{275C60C3-6CF0-4EF4-968D-E0622CB01C56}"/>
          </ac:spMkLst>
        </pc:spChg>
        <pc:picChg chg="add mod">
          <ac:chgData name="Mingshan" userId="d32e5bed418b58cc" providerId="LiveId" clId="{3EE22A13-3AFE-433E-8B66-CE7136F53A82}" dt="2020-07-01T11:54:44.064" v="353" actId="1076"/>
          <ac:picMkLst>
            <pc:docMk/>
            <pc:sldMk cId="3589214682" sldId="272"/>
            <ac:picMk id="7" creationId="{A5F7EBED-315E-46C0-879E-3FA5FD9A988A}"/>
          </ac:picMkLst>
        </pc:picChg>
      </pc:sldChg>
      <pc:sldChg chg="addSp delSp modSp new mod">
        <pc:chgData name="Mingshan" userId="d32e5bed418b58cc" providerId="LiveId" clId="{3EE22A13-3AFE-433E-8B66-CE7136F53A82}" dt="2020-07-01T11:55:54.262" v="367" actId="1076"/>
        <pc:sldMkLst>
          <pc:docMk/>
          <pc:sldMk cId="355686311" sldId="273"/>
        </pc:sldMkLst>
        <pc:spChg chg="del">
          <ac:chgData name="Mingshan" userId="d32e5bed418b58cc" providerId="LiveId" clId="{3EE22A13-3AFE-433E-8B66-CE7136F53A82}" dt="2020-07-01T11:55:36.073" v="355" actId="478"/>
          <ac:spMkLst>
            <pc:docMk/>
            <pc:sldMk cId="355686311" sldId="273"/>
            <ac:spMk id="2" creationId="{96852F17-99B4-42E1-8977-C7E781899FF6}"/>
          </ac:spMkLst>
        </pc:spChg>
        <pc:spChg chg="del">
          <ac:chgData name="Mingshan" userId="d32e5bed418b58cc" providerId="LiveId" clId="{3EE22A13-3AFE-433E-8B66-CE7136F53A82}" dt="2020-07-01T11:55:36.724" v="356" actId="478"/>
          <ac:spMkLst>
            <pc:docMk/>
            <pc:sldMk cId="355686311" sldId="273"/>
            <ac:spMk id="3" creationId="{E2331957-9FDA-4872-91B2-31DB572FC65A}"/>
          </ac:spMkLst>
        </pc:spChg>
        <pc:picChg chg="add mod">
          <ac:chgData name="Mingshan" userId="d32e5bed418b58cc" providerId="LiveId" clId="{3EE22A13-3AFE-433E-8B66-CE7136F53A82}" dt="2020-07-01T11:55:54.262" v="367" actId="1076"/>
          <ac:picMkLst>
            <pc:docMk/>
            <pc:sldMk cId="355686311" sldId="273"/>
            <ac:picMk id="5" creationId="{F81282D3-C88C-4F63-BB15-C8BBA0127307}"/>
          </ac:picMkLst>
        </pc:picChg>
      </pc:sldChg>
      <pc:sldChg chg="addSp delSp modSp new mod">
        <pc:chgData name="Mingshan" userId="d32e5bed418b58cc" providerId="LiveId" clId="{3EE22A13-3AFE-433E-8B66-CE7136F53A82}" dt="2020-07-01T12:03:55.989" v="377" actId="1076"/>
        <pc:sldMkLst>
          <pc:docMk/>
          <pc:sldMk cId="593039475" sldId="274"/>
        </pc:sldMkLst>
        <pc:spChg chg="del mod">
          <ac:chgData name="Mingshan" userId="d32e5bed418b58cc" providerId="LiveId" clId="{3EE22A13-3AFE-433E-8B66-CE7136F53A82}" dt="2020-07-01T12:03:17.200" v="373" actId="478"/>
          <ac:spMkLst>
            <pc:docMk/>
            <pc:sldMk cId="593039475" sldId="274"/>
            <ac:spMk id="2" creationId="{4C16231C-F25A-4C1E-ABC8-667504064B15}"/>
          </ac:spMkLst>
        </pc:spChg>
        <pc:spChg chg="del">
          <ac:chgData name="Mingshan" userId="d32e5bed418b58cc" providerId="LiveId" clId="{3EE22A13-3AFE-433E-8B66-CE7136F53A82}" dt="2020-07-01T12:03:13.155" v="369"/>
          <ac:spMkLst>
            <pc:docMk/>
            <pc:sldMk cId="593039475" sldId="274"/>
            <ac:spMk id="3" creationId="{B18E3260-31D5-4567-9746-4C37752D01F6}"/>
          </ac:spMkLst>
        </pc:spChg>
        <pc:picChg chg="add mod">
          <ac:chgData name="Mingshan" userId="d32e5bed418b58cc" providerId="LiveId" clId="{3EE22A13-3AFE-433E-8B66-CE7136F53A82}" dt="2020-07-01T12:03:55.989" v="377" actId="1076"/>
          <ac:picMkLst>
            <pc:docMk/>
            <pc:sldMk cId="593039475" sldId="274"/>
            <ac:picMk id="5" creationId="{8380E15E-61AC-4AB7-9D3B-4619542885FD}"/>
          </ac:picMkLst>
        </pc:picChg>
      </pc:sldChg>
      <pc:sldChg chg="new del">
        <pc:chgData name="Mingshan" userId="d32e5bed418b58cc" providerId="LiveId" clId="{3EE22A13-3AFE-433E-8B66-CE7136F53A82}" dt="2020-07-02T11:13:51.206" v="561" actId="47"/>
        <pc:sldMkLst>
          <pc:docMk/>
          <pc:sldMk cId="1529345079" sldId="275"/>
        </pc:sldMkLst>
      </pc:sldChg>
      <pc:sldChg chg="modSp new mod">
        <pc:chgData name="Mingshan" userId="d32e5bed418b58cc" providerId="LiveId" clId="{3EE22A13-3AFE-433E-8B66-CE7136F53A82}" dt="2020-07-02T05:46:39.535" v="473" actId="20577"/>
        <pc:sldMkLst>
          <pc:docMk/>
          <pc:sldMk cId="494228773" sldId="276"/>
        </pc:sldMkLst>
        <pc:spChg chg="mod">
          <ac:chgData name="Mingshan" userId="d32e5bed418b58cc" providerId="LiveId" clId="{3EE22A13-3AFE-433E-8B66-CE7136F53A82}" dt="2020-07-02T05:45:58.129" v="390" actId="20577"/>
          <ac:spMkLst>
            <pc:docMk/>
            <pc:sldMk cId="494228773" sldId="276"/>
            <ac:spMk id="2" creationId="{1E48AC2B-75B2-4533-9CDF-DCDD0A60FE86}"/>
          </ac:spMkLst>
        </pc:spChg>
        <pc:spChg chg="mod">
          <ac:chgData name="Mingshan" userId="d32e5bed418b58cc" providerId="LiveId" clId="{3EE22A13-3AFE-433E-8B66-CE7136F53A82}" dt="2020-07-02T05:46:39.535" v="473" actId="20577"/>
          <ac:spMkLst>
            <pc:docMk/>
            <pc:sldMk cId="494228773" sldId="276"/>
            <ac:spMk id="3" creationId="{B35709BF-23BC-4C3C-B1BF-0E57E91E7BCE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7-01T02:35:23.483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7-01T02:35:25.861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0 1,'0'0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1T02:36:02.617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119 83 40,'0'0'39,"0"0"-7,0 0-8,0 0-6,0 0 8,0 0 14,0 0 13,0 0 2,0 0-7,0 0-4,0 0 8,0 0-2,0 0 5,0 0 1,0 0 0,0 0-1,0 0-8,0 0-11,0 0 1,0 0-5,0 0-8,0 0-7,0 0-2,0 0-6,0 2-2,0 5-4,0-5 3,0-2 4,0 0-8,0 1-1,0 0 1,0 0 0,0 0 0,0 0 0,0 0 0,0 0 0,0 0 0,0 0 0,0 0 0,0-1 0,0 1 0,-1 0 0,1 0 0,0 0 0,-1 0 0,1-1 0,-1 2 0,-11 5 1,9-2 3,1 5 1,-3-3-6,0 1 1,0-1 0,1 1-1,0-1 1,-3 9-1,-5 11 6,-1-8-6,-15 13 2,25-21 8,3-7-10,-10 9 7,8-6-4,2-5 8,0-2-3,0 0 1,0 0 3,0 0-6,0 0-10,0 0 8,0 0 5,0 0 3,0 0-1,0 0 7,0 0-6,0 0 7,0 0-3,0 0-2,0 0-3,0 0 7,0 0-7,0 0 2,0 0 2,0-92 48,0-46-64,0 137 0,0 0-1,1 0 1,-1-1-1,0 1 1,1 0-1,-1 0 1,1 0-1,0 0 1,-1 0-1,1 0 1,0-1-1,-1 1 1,1 1-1,0-1 0,0 0 1,0 0-1,0 0 1,0 0-1,0 1 1,0-1-1,0 0 1,0 1-1,1-1 1,-1 1-1,0-1 1,2 1-1,0-2-1,2-11 1,-4 13 0,-1-1 0,0 0 0,1 0 0,-1 0 1,1 1-1,-1-1 0,1 0 0,0 1 0,-1-1 0,1 0 0,-1 1 0,1-1 1,0 1-1,0-1 0,-1 1 0,1-1 0,0 1 0,0-1 0,0 1 1,0 0-1,-1 0 0,1-1 0,0 1 0,0 0 0,0 0 0,0 0 0,0 0 1,1 0-1,1 0 2,0 0-9,12 0-29,-1 1-3,-10-1 35,0 1 0,0-1-1,-1 1 1,1-1 0,0 0 0,0-1-1,0 1 1,-1-1 0,1 1-1,0-1 1,-1 0 0,1-1-1,-1 1 1,1-1 0,-1 1 0,7-5-1,-9 5 0,1 0 0,0 1 0,-1-1 0,1 0 0,0 1 0,0-1 1,-1 1-1,1 0 0,0 0 0,0-1 0,-1 1 0,1 0 0,0 1 0,0-1 0,0 0 0,2 1 0,22 0-38,-23-1 37,-3 0-1,3 0 0,2-1 9,-2 17-34,-3 89 128,0-66-94,0-39-1,0 0 0,0 0 0,0 1 0,0-1 0,0 0 0,0 0 0,0 1 0,0-1 0,0 0 0,0 0 0,0 1 0,0-1 0,0 0 0,0 0 0,0 1 0,0-1 0,0 0 0,0 0 0,0 1 0,0-1 0,0 0 0,0 0 0,0 1 0,0-1 0,1 0 0,-1 0 0,0 1 0,0-1 0,0 0 0,0 0 0,1 0 0,-1 0 0,0 1 0,0-1 0,0 0 0,1 0 0,-1 0 0,0 0 0,0 0 0,0 0 0,1 1 0,-1-1 0,0 0 0,0 0 0,1 0 0,-1 0 0,0 0 0,1 0 0,-1 0 0,0 0 0,0 0 0,1 0 0,6 2 0,-3 22 14,-4 157 110,0-178-111,0-3-4,0 0-1,0 0 0,0 0 0,0 0 2,0 0 6,0 0 5,0 0-2,0 0 3,0 0 1,0 0-6,0 0-1,0-4-12,0 0-1,0 1 1,0-1 0,0 1-1,0-1 1,1 1-1,0-1 1,0 1-1,0-1 1,0 1 0,0 0-1,1 0 1,-1-1-1,1 1 1,4-5-1,4-12 3,-8 11-6,0 0 1,-1 1-1,1-1 0,-1-13 0,-1 14 0,1-1 0,0 1 0,0 0 0,0 0 0,4-10 0,20-31 2,-19 25 0,1 0 0,14-32 0,-9 42-2,-9 2-1,-3 9-6,0 3 2,0 0 8,0 0-9,0 0-2,0 0-1,0 0-6,40 0-39,-26 0 51,0 0-4,-11 0-1,52 0-49,-52 0 50,-1 0 1,-1 0 6,8 2-2,-8 12 3,-2 10 6,1 51 60,0-73-55,0-2-1,0 0 2,0 0-2,0 0 2,0 0-4,0 3-2,0 7-4,3-5 2,9 5-4,-9 4-1,-3 138 58,0-149-50,0 12 546,0-14-568,0-1-1,0 1 0,0 0 0,0-1 0,0 1 0,0 0 1,-1 0-1,1-1 0,0 1 0,0 0 0,-1-1 0,1 1 1,0 0-1,-1-1 0,1 1 0,0-1 0,-1 1 0,1 0 1,-1-1-1,1 1 0,-1-1 0,1 0 0,-1 1 0,0-1 1,1 1-1,-1-1 0,1 0 0,-1 1 0,0-1 0,1 0 1,-2 1-1,-9 0-242,0 1 1,0-1 0,-20-1-1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7-01T02:36:13.010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92 1 32,'0'0'65,"0"0"6,0 0 2,0 0 5,0 0-5,0 0-4,0 0-11,0 0-13,0 0-20,0 0-14,0 0-3,0 0 0,0 0 0,0 0 1,0 0 7,0 0 6,0 0-4,0 0 4,0 0-5,0 0-1,0 0-1,0 0-6,0 0-4,-14 0 5,13 0-8,0-1 0,0 1-1,0 0 1,0 0 0,0 0 0,0 0 0,0 0 0,0 0-1,0 0 1,0 1 0,0-1 0,0 0 0,0 0 0,0 1 0,0-1-1,0 1 1,0-1 0,0 1 0,0-1 0,0 1 0,-1 1-1,-2 38 48,4-38-34,0-2-4,0 0 2,0 0-2,-3 0 1,3 0-12,-1 0 0,0 0 0,0 0 0,1 0 0,-1 0 0,0 0 0,1 1 0,-1-1 0,0 0 0,1 1 1,-1-1-1,0 0 0,1 1 0,-1-1 0,1 1 0,-1-1 0,1 1 0,-1-1 0,1 1 0,-1-1 1,1 1-1,-1-1 0,1 1 0,0 0 0,-1-1 0,1 1 0,0 0 0,0-1 0,0 1 0,-1 0 0,1-1 1,0 1-1,0 0 0,0 1 0,1 21-1,0-22 1,-1 46 3,-4-45-2,-1-2 2,2 15-2,0-3-1,3-11 0,-1 0 0,1 0 0,-1 0 0,1 0 0,-1 0 0,1 0 0,-1 0 0,1 0 0,-1 0 0,0-1 0,1 1 0,-1 0 0,0 0 0,0-1 0,0 1 0,1-1 0,-1 1 0,0-1 0,0 1 0,0-1 0,0 1 0,-2-1 0,3 1 0,3 45 8,-3-32-8,0-4 3,0-8 10,0-2 3,0 0 3,0 0 8,0 0-9,0 0-3,0 0-6,0 0 1,0 0 6,0 0 8,0 0 5,0 0-4,0 0-2,0 0-6,0 0-2,0 0-4,0 0 3,0 0 2,0 0 0,0 0 0,0 0-1,-1-5-11,0 0-1,0-1 1,1 1 0,-1 0 0,1-1-1,0 1 1,1 0 0,1-6 0,-1-11-5,-1-136 1,0 157 0,-1-5 0,17 1-1,-13 5-6,-3 0-2,0 0-6,0 0 1,0 0 3,0 0-2,0 0 2,0 0-4,0 0 1,0 0 4,0 0 2,0 0 0,28 0 0,102 0-8,-61 0 14,-67 2-9,-2 8 7,0 16 0,-1-21 4,1 0 0,0 0 1,0 0-1,0 0 0,0 0 1,1-1-1,-1 1 1,1 0-1,0 0 0,1 0 1,-1 0-1,1-1 0,0 1 1,4 5-1,-3-6 4,-1 6-2,-4 30 18,2 64-83,0-144-780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B74B6-175F-4B37-AAEB-07FAA0302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F06847-78D4-4E8C-8F45-7456A3B44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44979-9D4A-4532-8E4F-2F781E0DF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A1FAD-4BAD-4985-8121-3156C86B3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8B405-498B-4197-B5F6-4CE3A38F4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66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03F2-F409-4D52-A264-7ED81F8D9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A0FC7-CEC0-4826-BF07-B08A1BE9A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CE8BC-33A6-4967-A376-B52310ECB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DDBB8-F24C-4FA9-B740-4BDBBA7C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20F73-5C6C-4C2E-8273-6AF7D2E3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5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5F8C0B-FB41-404C-936C-3D8F3E5666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1512F6-6377-4A13-9E22-F26013C053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68A91-41B1-4378-9F9C-31024033E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2BB37-F43F-4858-9DB9-C6C87E514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025C2-3A60-495A-B5CF-A5C0349E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89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A8D35-C0AF-418C-A139-6430BACFC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5A1E6-EBFA-4D71-97D0-7BDFD9CBC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82C73-F35B-4C84-804C-25B3D73B1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7945B-FB3C-4579-990A-E2021EC8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CC3E1-AD13-4671-A6A6-9EE0D7B7D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38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AC8D-89C8-4BA9-ACE0-78116211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70A4D-57D9-467A-915A-0F3904076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1A976-6E99-4DE2-ACD7-F762B6470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0EBF8-5EAB-4E4A-8390-84E97D7F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BD08F-14BA-4F03-A868-8C69ECD27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45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F6C73-18A5-4122-ADDE-626FF5D01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310D7-88E2-4A64-B2A1-BC542DE5A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2C370C-4843-452E-A7EE-402D27F53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2EEA7-8771-4629-B6A6-DAAE34AF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8EBD3-E35D-43C2-A84F-FD63F0307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8E27D-996F-4889-BE71-0D54D6A19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0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1116F-5F16-4B06-BE0C-C09C18C5D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74047-C865-4AC7-BF10-0012EB745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2242C-2E05-4BFE-9216-36EB431C7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47E11-261C-4996-BAB5-E89B6A0E2D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CEF6F-3095-43C1-9539-69DA9B133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C879E9-58FF-436F-98ED-607F7DD64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B7A9E0-93EE-409A-B0E2-A17E9E9C3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C0D04-6D91-4141-A469-E09F3B241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47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C3C1-D65D-4042-AC0B-260BD5D99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0DC80E-B3C3-4A92-A086-D1D5DCF9B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C79202-BAAC-44E8-B87F-86802246D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9287C-1EA8-4B1D-B21D-A190D2923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84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C074FB-7AF5-4349-9288-9D915D1B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D246F-14E8-4152-9848-2E79AD10F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FE849-3BEC-4126-84FE-C1FAC6235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3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55A98-C2CF-4A4A-91D7-A3E9AFC77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3CBD1-D44B-4619-90C3-C1474EEC5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1226E4-EE58-4CE0-AFAC-9E9C745F7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48ED5-B16A-4050-8393-DCD5CD877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A91074-0144-444B-8C72-2A664566D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7250C-48ED-4AE7-A1A7-01F0A288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4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E23DA-0EC7-41D1-AAC1-6513374F0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FF18B-674E-4762-A181-B74574F74F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0F845-7B8C-4439-B2A5-A124FDAAC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D7A638-BABC-4170-9163-0D70FCDA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232BB-F86B-4CBB-8688-8FC6B924A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74C2B-49B9-4755-9D5A-7767CD2F7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35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8E787-0BA0-48CA-B5EC-856299CC0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C161EC-57AD-40AA-9500-14B22BA9D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3468B-3528-4E66-A3DC-572A0626C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EBB02-0CC6-487E-A101-8E07B82039A4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5BC34-C7FB-4F15-8F3E-815B91D1D9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8A9E2-3F34-4DEA-AF0F-4FC61F5F45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DB8BE-5713-458B-AAC0-6EF4BE4854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465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customXml" Target="../ink/ink2.xml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09519-9320-4773-8D47-DE4A2B11D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9776" y="442854"/>
            <a:ext cx="9144000" cy="4213035"/>
          </a:xfrm>
        </p:spPr>
        <p:txBody>
          <a:bodyPr>
            <a:normAutofit/>
          </a:bodyPr>
          <a:lstStyle/>
          <a:p>
            <a:r>
              <a:rPr lang="en-US" dirty="0"/>
              <a:t>Machine Learning Part IV</a:t>
            </a:r>
            <a:br>
              <a:rPr lang="en-US" dirty="0"/>
            </a:br>
            <a:br>
              <a:rPr lang="en-US" dirty="0"/>
            </a:br>
            <a:r>
              <a:rPr lang="en-US" sz="5400" dirty="0"/>
              <a:t>Unsupervised Learning</a:t>
            </a:r>
            <a:br>
              <a:rPr lang="en-US" sz="5400"/>
            </a:br>
            <a:r>
              <a:rPr lang="en-US" sz="5400"/>
              <a:t>K-means, PCA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156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picture containing text, map, skiing, different&#10;&#10;Description automatically generated">
            <a:extLst>
              <a:ext uri="{FF2B5EF4-FFF2-40B4-BE49-F238E27FC236}">
                <a16:creationId xmlns:a16="http://schemas.microsoft.com/office/drawing/2014/main" id="{CAA70F8B-596D-4A0C-A874-C450C7AF4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51" y="1030219"/>
            <a:ext cx="9208423" cy="494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895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2580D5C-76CA-4AFA-9725-367E7986E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44" y="830916"/>
            <a:ext cx="10436460" cy="5532069"/>
          </a:xfr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C6754DC-19F9-4ED1-913F-49489F585052}"/>
              </a:ext>
            </a:extLst>
          </p:cNvPr>
          <p:cNvGrpSpPr/>
          <p:nvPr/>
        </p:nvGrpSpPr>
        <p:grpSpPr>
          <a:xfrm>
            <a:off x="545080" y="478027"/>
            <a:ext cx="360" cy="16920"/>
            <a:chOff x="545080" y="478027"/>
            <a:chExt cx="360" cy="16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61BAA9B3-470A-42F4-B6B2-71C6CC30DECE}"/>
                    </a:ext>
                  </a:extLst>
                </p14:cNvPr>
                <p14:cNvContentPartPr/>
                <p14:nvPr/>
              </p14:nvContentPartPr>
              <p14:xfrm>
                <a:off x="545080" y="478027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61BAA9B3-470A-42F4-B6B2-71C6CC30DEC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7080" y="460027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80C995D2-1838-41E5-932F-54B90AA6604D}"/>
                    </a:ext>
                  </a:extLst>
                </p14:cNvPr>
                <p14:cNvContentPartPr/>
                <p14:nvPr/>
              </p14:nvContentPartPr>
              <p14:xfrm>
                <a:off x="545080" y="494587"/>
                <a:ext cx="3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80C995D2-1838-41E5-932F-54B90AA6604D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7080" y="476947"/>
                  <a:ext cx="36000" cy="36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68E15D6-9613-459B-A982-D84CC56BE423}"/>
                  </a:ext>
                </a:extLst>
              </p14:cNvPr>
              <p14:cNvContentPartPr/>
              <p14:nvPr/>
            </p14:nvContentPartPr>
            <p14:xfrm>
              <a:off x="3469360" y="2181187"/>
              <a:ext cx="189000" cy="1371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68E15D6-9613-459B-A982-D84CC56BE42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33720" y="2145187"/>
                <a:ext cx="26064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D75B12E2-9CAE-45B2-AE35-6FD44B3FD74F}"/>
                  </a:ext>
                </a:extLst>
              </p14:cNvPr>
              <p14:cNvContentPartPr/>
              <p14:nvPr/>
            </p14:nvContentPartPr>
            <p14:xfrm>
              <a:off x="5576800" y="4925827"/>
              <a:ext cx="97920" cy="1029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D75B12E2-9CAE-45B2-AE35-6FD44B3FD74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40800" y="4889827"/>
                <a:ext cx="169560" cy="17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2621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C4D5BB53-AD94-4DE6-981A-A156570D43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54" y="734483"/>
            <a:ext cx="9747212" cy="538903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55731C-C5F1-4697-9251-75A40328CF65}"/>
              </a:ext>
            </a:extLst>
          </p:cNvPr>
          <p:cNvSpPr txBox="1"/>
          <p:nvPr/>
        </p:nvSpPr>
        <p:spPr>
          <a:xfrm>
            <a:off x="8799571" y="543983"/>
            <a:ext cx="2667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Z = X * U[:, 1:K]</a:t>
            </a:r>
          </a:p>
          <a:p>
            <a:endParaRPr lang="en-US" sz="2000" b="1" dirty="0">
              <a:solidFill>
                <a:srgbClr val="C00000"/>
              </a:solidFill>
            </a:endParaRPr>
          </a:p>
          <a:p>
            <a:r>
              <a:rPr lang="en-US" sz="2000" b="1" dirty="0">
                <a:solidFill>
                  <a:srgbClr val="C00000"/>
                </a:solidFill>
              </a:rPr>
              <a:t>X is m by n,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U is n by k,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Z is m by k</a:t>
            </a:r>
          </a:p>
        </p:txBody>
      </p:sp>
    </p:spTree>
    <p:extLst>
      <p:ext uri="{BB962C8B-B14F-4D97-AF65-F5344CB8AC3E}">
        <p14:creationId xmlns:p14="http://schemas.microsoft.com/office/powerpoint/2010/main" val="278482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86D855-188D-423E-BCFA-28AA726F5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917" y="1251405"/>
            <a:ext cx="9764165" cy="4597785"/>
          </a:xfrm>
        </p:spPr>
      </p:pic>
    </p:spTree>
    <p:extLst>
      <p:ext uri="{BB962C8B-B14F-4D97-AF65-F5344CB8AC3E}">
        <p14:creationId xmlns:p14="http://schemas.microsoft.com/office/powerpoint/2010/main" val="2239924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85CBBD-B88B-4884-99DC-346742627E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323" y="726257"/>
            <a:ext cx="5794195" cy="5405485"/>
          </a:xfrm>
        </p:spPr>
      </p:pic>
    </p:spTree>
    <p:extLst>
      <p:ext uri="{BB962C8B-B14F-4D97-AF65-F5344CB8AC3E}">
        <p14:creationId xmlns:p14="http://schemas.microsoft.com/office/powerpoint/2010/main" val="1947350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D80F93E1-E9A2-414D-83B8-E1501C737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85" y="599492"/>
            <a:ext cx="8844320" cy="5239245"/>
          </a:xfrm>
        </p:spPr>
      </p:pic>
    </p:spTree>
    <p:extLst>
      <p:ext uri="{BB962C8B-B14F-4D97-AF65-F5344CB8AC3E}">
        <p14:creationId xmlns:p14="http://schemas.microsoft.com/office/powerpoint/2010/main" val="92319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F7EBED-315E-46C0-879E-3FA5FD9A9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836" y="1164704"/>
            <a:ext cx="9486371" cy="466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214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81282D3-C88C-4F63-BB15-C8BBA0127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974" y="774730"/>
            <a:ext cx="9473656" cy="502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6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80E15E-61AC-4AB7-9D3B-4619542885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11" y="724046"/>
            <a:ext cx="10093111" cy="5409908"/>
          </a:xfrm>
        </p:spPr>
      </p:pic>
    </p:spTree>
    <p:extLst>
      <p:ext uri="{BB962C8B-B14F-4D97-AF65-F5344CB8AC3E}">
        <p14:creationId xmlns:p14="http://schemas.microsoft.com/office/powerpoint/2010/main" val="593039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8D91-4FA0-4C64-8B1F-419E27D2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C35D3C-FF24-4B46-B1C6-0F5028EE7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31" y="1690688"/>
            <a:ext cx="9297954" cy="4088859"/>
          </a:xfrm>
        </p:spPr>
      </p:pic>
    </p:spTree>
    <p:extLst>
      <p:ext uri="{BB962C8B-B14F-4D97-AF65-F5344CB8AC3E}">
        <p14:creationId xmlns:p14="http://schemas.microsoft.com/office/powerpoint/2010/main" val="284467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D7BBE4-3C84-4279-A745-76F42731B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738" y="1516357"/>
            <a:ext cx="9045871" cy="438059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8AC793B-6F7C-4D84-8202-BFF377E60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44" y="124644"/>
            <a:ext cx="10515600" cy="1325563"/>
          </a:xfrm>
        </p:spPr>
        <p:txBody>
          <a:bodyPr/>
          <a:lstStyle/>
          <a:p>
            <a:r>
              <a:rPr lang="en-US" dirty="0"/>
              <a:t>Optimization Objective</a:t>
            </a:r>
          </a:p>
        </p:txBody>
      </p:sp>
    </p:spTree>
    <p:extLst>
      <p:ext uri="{BB962C8B-B14F-4D97-AF65-F5344CB8AC3E}">
        <p14:creationId xmlns:p14="http://schemas.microsoft.com/office/powerpoint/2010/main" val="1764829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89084C-484E-4B0C-B0E1-4E502A5FB5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55" y="1627489"/>
            <a:ext cx="9859289" cy="444674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22A0CCC-4954-4F5B-AD04-117837CDF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44" y="124644"/>
            <a:ext cx="10515600" cy="1325563"/>
          </a:xfrm>
        </p:spPr>
        <p:txBody>
          <a:bodyPr/>
          <a:lstStyle/>
          <a:p>
            <a:r>
              <a:rPr lang="en-US" dirty="0"/>
              <a:t>Optimization Objective</a:t>
            </a:r>
          </a:p>
        </p:txBody>
      </p:sp>
    </p:spTree>
    <p:extLst>
      <p:ext uri="{BB962C8B-B14F-4D97-AF65-F5344CB8AC3E}">
        <p14:creationId xmlns:p14="http://schemas.microsoft.com/office/powerpoint/2010/main" val="708473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95935-C86E-4979-8831-744DFD54C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97"/>
            <a:ext cx="10515600" cy="1325563"/>
          </a:xfrm>
        </p:spPr>
        <p:txBody>
          <a:bodyPr/>
          <a:lstStyle/>
          <a:p>
            <a:r>
              <a:rPr lang="en-US" dirty="0"/>
              <a:t>Random Initialization</a:t>
            </a:r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1C08FC48-7EA3-44B8-8EB9-5B496A64A4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76" y="1724214"/>
            <a:ext cx="8383534" cy="4466565"/>
          </a:xfrm>
        </p:spPr>
      </p:pic>
    </p:spTree>
    <p:extLst>
      <p:ext uri="{BB962C8B-B14F-4D97-AF65-F5344CB8AC3E}">
        <p14:creationId xmlns:p14="http://schemas.microsoft.com/office/powerpoint/2010/main" val="334487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text&#10;&#10;Description automatically generated">
            <a:extLst>
              <a:ext uri="{FF2B5EF4-FFF2-40B4-BE49-F238E27FC236}">
                <a16:creationId xmlns:a16="http://schemas.microsoft.com/office/drawing/2014/main" id="{BE1E3640-EBBF-446B-A3A9-2993AD78D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106" y="1560060"/>
            <a:ext cx="8941019" cy="420086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F545AE5-7E0F-42AD-B023-C202EE893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9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Multiple</a:t>
            </a:r>
            <a:r>
              <a:rPr lang="en-US" dirty="0"/>
              <a:t> Random Initialization</a:t>
            </a:r>
          </a:p>
        </p:txBody>
      </p:sp>
    </p:spTree>
    <p:extLst>
      <p:ext uri="{BB962C8B-B14F-4D97-AF65-F5344CB8AC3E}">
        <p14:creationId xmlns:p14="http://schemas.microsoft.com/office/powerpoint/2010/main" val="689998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D8CF3-DB30-4D10-834E-B914A11D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345"/>
            <a:ext cx="10515600" cy="1325563"/>
          </a:xfrm>
        </p:spPr>
        <p:txBody>
          <a:bodyPr/>
          <a:lstStyle/>
          <a:p>
            <a:r>
              <a:rPr lang="en-US" dirty="0"/>
              <a:t>Choosing number of clusters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684A55E-AC5C-4746-BF61-A57E9AA0B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756" y="1690859"/>
            <a:ext cx="8403756" cy="4159435"/>
          </a:xfrm>
        </p:spPr>
      </p:pic>
    </p:spTree>
    <p:extLst>
      <p:ext uri="{BB962C8B-B14F-4D97-AF65-F5344CB8AC3E}">
        <p14:creationId xmlns:p14="http://schemas.microsoft.com/office/powerpoint/2010/main" val="2412536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8AC2B-75B2-4533-9CDF-DCDD0A60F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709BF-23BC-4C3C-B1BF-0E57E91E7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segmentation</a:t>
            </a:r>
          </a:p>
          <a:p>
            <a:r>
              <a:rPr lang="en-US" dirty="0"/>
              <a:t>Topic group</a:t>
            </a:r>
          </a:p>
          <a:p>
            <a:r>
              <a:rPr lang="en-US" dirty="0"/>
              <a:t>Image compression (as in ex7)</a:t>
            </a:r>
          </a:p>
        </p:txBody>
      </p:sp>
    </p:spTree>
    <p:extLst>
      <p:ext uri="{BB962C8B-B14F-4D97-AF65-F5344CB8AC3E}">
        <p14:creationId xmlns:p14="http://schemas.microsoft.com/office/powerpoint/2010/main" val="494228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9ADDB-BD55-45A2-B687-5C78C929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5416" y="2575110"/>
            <a:ext cx="7461167" cy="1325563"/>
          </a:xfrm>
        </p:spPr>
        <p:txBody>
          <a:bodyPr/>
          <a:lstStyle/>
          <a:p>
            <a:r>
              <a:rPr lang="en-US" dirty="0"/>
              <a:t>Principal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1390686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69</Words>
  <Application>Microsoft Office PowerPoint</Application>
  <PresentationFormat>Widescreen</PresentationFormat>
  <Paragraphs>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等线</vt:lpstr>
      <vt:lpstr>等线 Light</vt:lpstr>
      <vt:lpstr>Arial</vt:lpstr>
      <vt:lpstr>Office Theme</vt:lpstr>
      <vt:lpstr>Machine Learning Part IV  Unsupervised Learning K-means, PCA</vt:lpstr>
      <vt:lpstr>K-means Algorithm</vt:lpstr>
      <vt:lpstr>Optimization Objective</vt:lpstr>
      <vt:lpstr>Optimization Objective</vt:lpstr>
      <vt:lpstr>Random Initialization</vt:lpstr>
      <vt:lpstr>Multiple Random Initialization</vt:lpstr>
      <vt:lpstr>Choosing number of clusters</vt:lpstr>
      <vt:lpstr>Application</vt:lpstr>
      <vt:lpstr>Principal Component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Part IV  Unsupervised Learning</dc:title>
  <dc:creator>Mingshan</dc:creator>
  <cp:lastModifiedBy>Mingshan</cp:lastModifiedBy>
  <cp:revision>1</cp:revision>
  <dcterms:created xsi:type="dcterms:W3CDTF">2020-06-30T10:36:39Z</dcterms:created>
  <dcterms:modified xsi:type="dcterms:W3CDTF">2020-07-05T11:21:05Z</dcterms:modified>
</cp:coreProperties>
</file>

<file path=docProps/thumbnail.jpeg>
</file>